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7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76" r:id="rId11"/>
    <p:sldId id="265" r:id="rId12"/>
    <p:sldId id="261" r:id="rId13"/>
    <p:sldId id="279" r:id="rId14"/>
    <p:sldId id="260" r:id="rId15"/>
    <p:sldId id="257" r:id="rId16"/>
    <p:sldId id="268" r:id="rId17"/>
    <p:sldId id="258" r:id="rId18"/>
    <p:sldId id="269" r:id="rId19"/>
    <p:sldId id="270" r:id="rId20"/>
    <p:sldId id="278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E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04" autoAdjust="0"/>
  </p:normalViewPr>
  <p:slideViewPr>
    <p:cSldViewPr snapToGrid="0" snapToObjects="1">
      <p:cViewPr varScale="1">
        <p:scale>
          <a:sx n="102" d="100"/>
          <a:sy n="102" d="100"/>
        </p:scale>
        <p:origin x="-17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5/5/17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Share </a:t>
            </a:r>
            <a:r>
              <a:rPr lang="es-ES" sz="1200" dirty="0" err="1" smtClean="0"/>
              <a:t>Namespace</a:t>
            </a:r>
            <a:r>
              <a:rPr lang="es-ES" sz="1200" dirty="0" smtClean="0"/>
              <a:t>, </a:t>
            </a:r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 smtClean="0"/>
              <a:t>https</a:t>
            </a:r>
            <a:r>
              <a:rPr lang="es-ES" b="0" dirty="0" smtClean="0"/>
              <a:t>://</a:t>
            </a:r>
            <a:r>
              <a:rPr lang="es-ES" b="0" dirty="0" err="1" smtClean="0"/>
              <a:t>kubernetes.io</a:t>
            </a:r>
            <a:r>
              <a:rPr lang="es-ES" b="0" dirty="0" smtClean="0"/>
              <a:t>/</a:t>
            </a:r>
            <a:r>
              <a:rPr lang="es-ES" b="0" dirty="0" err="1" smtClean="0"/>
              <a:t>docs</a:t>
            </a:r>
            <a:r>
              <a:rPr lang="es-ES" b="0" dirty="0" smtClean="0"/>
              <a:t>/</a:t>
            </a:r>
            <a:r>
              <a:rPr lang="es-ES" b="0" dirty="0" err="1" smtClean="0"/>
              <a:t>admin</a:t>
            </a:r>
            <a:r>
              <a:rPr lang="es-ES" b="0" dirty="0" smtClean="0"/>
              <a:t>/</a:t>
            </a:r>
            <a:r>
              <a:rPr lang="es-ES" b="0" dirty="0" err="1" smtClean="0"/>
              <a:t>kube</a:t>
            </a:r>
            <a:r>
              <a:rPr lang="es-ES" b="0" dirty="0" smtClean="0"/>
              <a:t>-</a:t>
            </a:r>
            <a:r>
              <a:rPr lang="es-ES" b="0" dirty="0" err="1" smtClean="0"/>
              <a:t>controller</a:t>
            </a:r>
            <a:r>
              <a:rPr lang="es-ES" b="0" dirty="0" smtClean="0"/>
              <a:t>-manager/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kube-apiserver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and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/>
              <a:t>objects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(</a:t>
            </a:r>
            <a:r>
              <a:rPr lang="es-ES" dirty="0" err="1" smtClean="0"/>
              <a:t>definition</a:t>
            </a:r>
            <a:r>
              <a:rPr lang="es-ES" dirty="0" smtClean="0"/>
              <a:t> of </a:t>
            </a:r>
            <a:r>
              <a:rPr lang="es-ES" dirty="0" err="1" smtClean="0"/>
              <a:t>access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in </a:t>
            </a:r>
            <a:r>
              <a:rPr lang="es-ES" dirty="0" err="1" smtClean="0"/>
              <a:t>container</a:t>
            </a:r>
            <a:r>
              <a:rPr lang="es-ES" dirty="0" smtClean="0"/>
              <a:t>) </a:t>
            </a:r>
            <a:r>
              <a:rPr lang="es-ES" dirty="0" err="1" smtClean="0"/>
              <a:t>through</a:t>
            </a:r>
            <a:r>
              <a:rPr lang="es-ES" dirty="0" smtClean="0"/>
              <a:t> REST API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kube-scheduler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Allocate</a:t>
            </a:r>
            <a:r>
              <a:rPr lang="es-ES" dirty="0" smtClean="0"/>
              <a:t> </a:t>
            </a:r>
            <a:r>
              <a:rPr lang="es-ES" dirty="0" err="1" smtClean="0"/>
              <a:t>Pods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</a:t>
            </a:r>
            <a:r>
              <a:rPr lang="es-ES" b="1" dirty="0" err="1" smtClean="0"/>
              <a:t>controller</a:t>
            </a:r>
            <a:r>
              <a:rPr lang="es-ES" b="1" dirty="0" smtClean="0"/>
              <a:t>-manager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Execute</a:t>
            </a:r>
            <a:r>
              <a:rPr lang="es-ES" dirty="0" smtClean="0"/>
              <a:t> Status </a:t>
            </a:r>
            <a:r>
              <a:rPr lang="es-ES" dirty="0" err="1" smtClean="0"/>
              <a:t>management</a:t>
            </a:r>
            <a:r>
              <a:rPr lang="es-ES" dirty="0" smtClean="0"/>
              <a:t>,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kubelet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Run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as </a:t>
            </a:r>
            <a:r>
              <a:rPr lang="es-ES" dirty="0" err="1" smtClean="0"/>
              <a:t>agent</a:t>
            </a:r>
            <a:r>
              <a:rPr lang="es-ES" dirty="0" smtClean="0"/>
              <a:t> and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-proxy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</a:t>
            </a:r>
            <a:r>
              <a:rPr lang="es-ES" dirty="0" err="1" smtClean="0"/>
              <a:t>iptable</a:t>
            </a:r>
            <a:r>
              <a:rPr lang="es-ES" dirty="0" smtClean="0"/>
              <a:t> NAT </a:t>
            </a:r>
            <a:r>
              <a:rPr lang="es-ES" dirty="0" err="1" smtClean="0"/>
              <a:t>tables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configure IP and load balance (</a:t>
            </a:r>
            <a:r>
              <a:rPr lang="es-ES" dirty="0" err="1" smtClean="0"/>
              <a:t>ClusterIP</a:t>
            </a:r>
            <a:r>
              <a:rPr lang="es-ES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etcd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Distribute</a:t>
            </a:r>
            <a:r>
              <a:rPr lang="es-ES" dirty="0" smtClean="0"/>
              <a:t> KVS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 </a:t>
            </a:r>
            <a:r>
              <a:rPr lang="es-ES" dirty="0" err="1" smtClean="0"/>
              <a:t>Kubernetes</a:t>
            </a:r>
            <a:r>
              <a:rPr lang="es-ES" dirty="0" smtClean="0"/>
              <a:t> and </a:t>
            </a:r>
            <a:r>
              <a:rPr lang="es-ES" dirty="0" err="1" smtClean="0"/>
              <a:t>Calico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 Abstrae</a:t>
            </a:r>
            <a:r>
              <a:rPr lang="es-ES" baseline="0" dirty="0" smtClean="0"/>
              <a:t> un conjunto de </a:t>
            </a:r>
            <a:r>
              <a:rPr lang="es-ES" baseline="0" dirty="0" err="1" smtClean="0"/>
              <a:t>pods</a:t>
            </a:r>
            <a:r>
              <a:rPr lang="es-ES" baseline="0" dirty="0" smtClean="0"/>
              <a:t> a través un único nombre/</a:t>
            </a:r>
            <a:r>
              <a:rPr lang="es-ES" baseline="0" dirty="0" err="1" smtClean="0"/>
              <a:t>ip</a:t>
            </a:r>
            <a:r>
              <a:rPr lang="es-ES" baseline="0" dirty="0" smtClean="0"/>
              <a:t> y puerto.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2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5/5/17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bernetes/minikube" TargetMode="External"/><Relationship Id="rId3" Type="http://schemas.openxmlformats.org/officeDocument/2006/relationships/hyperlink" Target="https://kubernetes.io/docs/tutorials/kubernetes-basic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talk.git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67" y="3997127"/>
            <a:ext cx="8189469" cy="1531610"/>
          </a:xfrm>
        </p:spPr>
        <p:txBody>
          <a:bodyPr anchor="ctr">
            <a:noAutofit/>
          </a:bodyPr>
          <a:lstStyle/>
          <a:p>
            <a:r>
              <a:rPr lang="es-ES" sz="6600" dirty="0" err="1" smtClean="0">
                <a:solidFill>
                  <a:srgbClr val="000000"/>
                </a:solidFill>
              </a:rPr>
              <a:t>Kubernetes</a:t>
            </a:r>
            <a:r>
              <a:rPr lang="es-ES" sz="6600" dirty="0" smtClean="0">
                <a:solidFill>
                  <a:srgbClr val="000000"/>
                </a:solidFill>
              </a:rPr>
              <a:t/>
            </a:r>
            <a:br>
              <a:rPr lang="es-ES" sz="6600" dirty="0" smtClean="0">
                <a:solidFill>
                  <a:srgbClr val="000000"/>
                </a:solidFill>
              </a:rPr>
            </a:br>
            <a:r>
              <a:rPr lang="es-ES" sz="3200" b="0" dirty="0" err="1">
                <a:solidFill>
                  <a:srgbClr val="000000"/>
                </a:solidFill>
              </a:rPr>
              <a:t>Container</a:t>
            </a:r>
            <a:r>
              <a:rPr lang="es-ES" sz="3200" b="0" dirty="0">
                <a:solidFill>
                  <a:srgbClr val="000000"/>
                </a:solidFill>
              </a:rPr>
              <a:t> </a:t>
            </a:r>
            <a:r>
              <a:rPr lang="es-ES" sz="3200" b="0" dirty="0" err="1">
                <a:solidFill>
                  <a:srgbClr val="000000"/>
                </a:solidFill>
              </a:rPr>
              <a:t>Orchestration</a:t>
            </a:r>
            <a:r>
              <a:rPr lang="es-ES" sz="3200" b="0" dirty="0">
                <a:solidFill>
                  <a:srgbClr val="000000"/>
                </a:solidFill>
              </a:rPr>
              <a:t>, </a:t>
            </a:r>
            <a:r>
              <a:rPr lang="es-ES" sz="32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200" b="0" dirty="0" smtClean="0">
                <a:solidFill>
                  <a:srgbClr val="000000"/>
                </a:solidFill>
              </a:rPr>
              <a:t> </a:t>
            </a:r>
            <a:r>
              <a:rPr lang="es-ES" sz="3200" b="0" dirty="0" smtClean="0">
                <a:solidFill>
                  <a:srgbClr val="000000"/>
                </a:solidFill>
              </a:rPr>
              <a:t>and </a:t>
            </a:r>
            <a:r>
              <a:rPr lang="es-ES" sz="3200" b="0" dirty="0" err="1" smtClean="0">
                <a:solidFill>
                  <a:srgbClr val="000000"/>
                </a:solidFill>
              </a:rPr>
              <a:t>Scaling</a:t>
            </a:r>
            <a:endParaRPr lang="es-ES" sz="32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32" y="728475"/>
            <a:ext cx="3268652" cy="32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33104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./</a:t>
            </a:r>
            <a:r>
              <a:rPr lang="es-ES" sz="2400" i="1" dirty="0" err="1" smtClean="0">
                <a:solidFill>
                  <a:schemeClr val="accent1"/>
                </a:solidFill>
              </a:rPr>
              <a:t>cluster</a:t>
            </a:r>
            <a:r>
              <a:rPr lang="es-ES" sz="2400" i="1" dirty="0" smtClean="0">
                <a:solidFill>
                  <a:schemeClr val="accent1"/>
                </a:solidFill>
              </a:rPr>
              <a:t>/</a:t>
            </a:r>
            <a:r>
              <a:rPr lang="es-ES" sz="2400" i="1" dirty="0" err="1" smtClean="0">
                <a:solidFill>
                  <a:schemeClr val="accent1"/>
                </a:solidFill>
              </a:rPr>
              <a:t>kube-up.sh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 smtClean="0"/>
              <a:t>Tectonic</a:t>
            </a:r>
            <a:r>
              <a:rPr lang="es-ES" dirty="0" smtClean="0"/>
              <a:t>, </a:t>
            </a:r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/>
              <a:t> </a:t>
            </a:r>
            <a:r>
              <a:rPr lang="es-ES" dirty="0" smtClean="0"/>
              <a:t>o </a:t>
            </a:r>
            <a:r>
              <a:rPr lang="es-ES" dirty="0" err="1" smtClean="0"/>
              <a:t>VMWare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ES" sz="4200" dirty="0" smtClean="0"/>
              <a:t>Máquinas donde se ejecutan los contenedores, </a:t>
            </a:r>
          </a:p>
          <a:p>
            <a:pPr marL="0" indent="0" algn="ctr">
              <a:buNone/>
            </a:pPr>
            <a:endParaRPr lang="es-ES" dirty="0"/>
          </a:p>
          <a:p>
            <a:r>
              <a:rPr lang="es-ES" sz="2800" dirty="0" smtClean="0"/>
              <a:t>Dentro de cada nodo se encuentra </a:t>
            </a:r>
            <a:r>
              <a:rPr lang="es-ES" sz="2800" dirty="0" err="1" smtClean="0"/>
              <a:t>Docker</a:t>
            </a:r>
            <a:r>
              <a:rPr lang="es-ES" sz="2800" dirty="0" smtClean="0"/>
              <a:t> Host </a:t>
            </a:r>
            <a:br>
              <a:rPr lang="es-ES" sz="2800" dirty="0" smtClean="0"/>
            </a:br>
            <a:r>
              <a:rPr lang="es-ES" sz="2800" dirty="0" smtClean="0"/>
              <a:t>y diversos agentes de k8s (</a:t>
            </a:r>
            <a:r>
              <a:rPr lang="es-ES" sz="2800" dirty="0" err="1"/>
              <a:t>kubelet</a:t>
            </a:r>
            <a:r>
              <a:rPr lang="es-ES" sz="2800" dirty="0"/>
              <a:t>, proxy</a:t>
            </a:r>
            <a:r>
              <a:rPr lang="es-ES" sz="2800" dirty="0" smtClean="0"/>
              <a:t>)</a:t>
            </a:r>
          </a:p>
          <a:p>
            <a:r>
              <a:rPr lang="es-ES" sz="2800" dirty="0" smtClean="0"/>
              <a:t>K8s considera a la colección de nodos como una sola unidad lógica.</a:t>
            </a:r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84421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84421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84421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84421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608771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smtClean="0"/>
              <a:t>(</a:t>
            </a:r>
            <a:r>
              <a:rPr lang="es-ES" sz="2400" dirty="0"/>
              <a:t>usualmente uno</a:t>
            </a:r>
            <a:r>
              <a:rPr lang="es-ES" sz="2400" dirty="0" smtClean="0"/>
              <a:t>).</a:t>
            </a:r>
            <a:br>
              <a:rPr lang="es-ES" sz="2400" dirty="0" smtClean="0"/>
            </a:br>
            <a:endParaRPr lang="es-ES" sz="2400" dirty="0" smtClean="0"/>
          </a:p>
          <a:p>
            <a:r>
              <a:rPr lang="es-ES" sz="2400" dirty="0" smtClean="0"/>
              <a:t>Se le puede montar volúmenes</a:t>
            </a:r>
            <a:r>
              <a:rPr lang="es-ES" sz="2400" dirty="0"/>
              <a:t>.</a:t>
            </a:r>
          </a:p>
          <a:p>
            <a:endParaRPr lang="es-ES" sz="2400" dirty="0" smtClean="0"/>
          </a:p>
          <a:p>
            <a:r>
              <a:rPr lang="es-ES" sz="2400" dirty="0" smtClean="0"/>
              <a:t>IP diferente 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</a:t>
            </a:r>
            <a:r>
              <a:rPr lang="es-ES" sz="2400" dirty="0" err="1" smtClean="0"/>
              <a:t>Pod</a:t>
            </a:r>
            <a:r>
              <a:rPr lang="es-E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13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739549" y="2351825"/>
            <a:ext cx="2958511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ounded Rectangle 78"/>
          <p:cNvSpPr/>
          <p:nvPr/>
        </p:nvSpPr>
        <p:spPr>
          <a:xfrm>
            <a:off x="587149" y="2199425"/>
            <a:ext cx="296149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16" name="Rounded Rectangle 15"/>
          <p:cNvSpPr/>
          <p:nvPr/>
        </p:nvSpPr>
        <p:spPr>
          <a:xfrm>
            <a:off x="434749" y="2047025"/>
            <a:ext cx="293957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1335272" y="2184966"/>
            <a:ext cx="125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Master</a:t>
            </a:r>
            <a:endParaRPr lang="es-E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4622104" y="1507452"/>
            <a:ext cx="4102049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4836505" y="1522293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479113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8383" y="2415393"/>
            <a:ext cx="949239" cy="64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818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09558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ounded Rectangle 36"/>
          <p:cNvSpPr/>
          <p:nvPr/>
        </p:nvSpPr>
        <p:spPr>
          <a:xfrm>
            <a:off x="6264772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263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9" name="Rounded Rectangle 38"/>
          <p:cNvSpPr/>
          <p:nvPr/>
        </p:nvSpPr>
        <p:spPr>
          <a:xfrm>
            <a:off x="6733148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7405932" y="2024923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7754860" y="2504058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02979" y="2042672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>
          <a:xfrm>
            <a:off x="695376" y="2804591"/>
            <a:ext cx="245482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6244" y="2814567"/>
            <a:ext cx="161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API Server</a:t>
            </a:r>
            <a:endParaRPr lang="es-ES" dirty="0"/>
          </a:p>
        </p:txBody>
      </p:sp>
      <p:sp>
        <p:nvSpPr>
          <p:cNvPr id="46" name="Rounded Rectangle 45"/>
          <p:cNvSpPr>
            <a:spLocks noChangeAspect="1"/>
          </p:cNvSpPr>
          <p:nvPr/>
        </p:nvSpPr>
        <p:spPr>
          <a:xfrm>
            <a:off x="668868" y="3363256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1147" y="3373232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49" name="Rounded Rectangle 48"/>
          <p:cNvSpPr>
            <a:spLocks noChangeAspect="1"/>
          </p:cNvSpPr>
          <p:nvPr/>
        </p:nvSpPr>
        <p:spPr>
          <a:xfrm>
            <a:off x="653487" y="3957038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8867" y="3967014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Controller</a:t>
            </a:r>
            <a:r>
              <a:rPr lang="es-ES" dirty="0" smtClean="0"/>
              <a:t> Manager</a:t>
            </a:r>
            <a:endParaRPr lang="es-ES" dirty="0"/>
          </a:p>
        </p:txBody>
      </p:sp>
      <p:sp>
        <p:nvSpPr>
          <p:cNvPr id="51" name="Rounded Rectangle 50"/>
          <p:cNvSpPr/>
          <p:nvPr/>
        </p:nvSpPr>
        <p:spPr>
          <a:xfrm>
            <a:off x="4806654" y="3314867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6654" y="3294299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53" name="Rounded Rectangle 52"/>
          <p:cNvSpPr/>
          <p:nvPr/>
        </p:nvSpPr>
        <p:spPr>
          <a:xfrm>
            <a:off x="6095588" y="33149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5588" y="3294430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7366339" y="33126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1632" y="3292130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4622104" y="4063110"/>
            <a:ext cx="4102050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TextBox 57"/>
          <p:cNvSpPr txBox="1"/>
          <p:nvPr/>
        </p:nvSpPr>
        <p:spPr>
          <a:xfrm>
            <a:off x="4836505" y="4093378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479113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508818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609558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6849104" y="5118284"/>
            <a:ext cx="287490" cy="287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263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9" name="Rounded Rectangle 68"/>
          <p:cNvSpPr/>
          <p:nvPr/>
        </p:nvSpPr>
        <p:spPr>
          <a:xfrm>
            <a:off x="4806654" y="5870525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06654" y="5849957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71" name="Rounded Rectangle 70"/>
          <p:cNvSpPr/>
          <p:nvPr/>
        </p:nvSpPr>
        <p:spPr>
          <a:xfrm>
            <a:off x="6095588" y="58706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5588" y="5850088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7366339" y="58683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1632" y="5847788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653487" y="4551073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867" y="4561049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etcd</a:t>
            </a:r>
            <a:endParaRPr lang="es-ES" dirty="0"/>
          </a:p>
        </p:txBody>
      </p:sp>
      <p:sp>
        <p:nvSpPr>
          <p:cNvPr id="81" name="Rounded Rectangle 80"/>
          <p:cNvSpPr>
            <a:spLocks noChangeAspect="1"/>
          </p:cNvSpPr>
          <p:nvPr/>
        </p:nvSpPr>
        <p:spPr>
          <a:xfrm>
            <a:off x="5137989" y="5023576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6179247" y="5029045"/>
            <a:ext cx="566352" cy="4625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762388" y="2646631"/>
            <a:ext cx="788534" cy="537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3744528" y="4581015"/>
            <a:ext cx="817402" cy="53726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065"/>
            <a:ext cx="8229600" cy="11613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 smtClean="0"/>
              <a:t>Abstrae un conjunto de </a:t>
            </a:r>
            <a:r>
              <a:rPr lang="es-ES" dirty="0" err="1" smtClean="0"/>
              <a:t>Pods</a:t>
            </a:r>
            <a:r>
              <a:rPr lang="es-ES" dirty="0" smtClean="0"/>
              <a:t> a través  de un único nombre/IP y puerto (</a:t>
            </a:r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811393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</a:t>
            </a:r>
            <a:r>
              <a:rPr lang="es-ES" sz="2800" dirty="0" smtClean="0">
                <a:latin typeface="Dosis"/>
                <a:cs typeface="Dosis"/>
              </a:rPr>
              <a:t>estables para acceder a </a:t>
            </a:r>
            <a:r>
              <a:rPr lang="es-ES" sz="2800" dirty="0">
                <a:latin typeface="Dosis"/>
                <a:cs typeface="Dosis"/>
              </a:rPr>
              <a:t>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 smtClean="0">
                <a:latin typeface="Dosis"/>
                <a:cs typeface="Dosis"/>
              </a:rPr>
              <a:t>Backend</a:t>
            </a:r>
            <a:r>
              <a:rPr lang="es-ES" sz="2800" dirty="0" smtClean="0">
                <a:latin typeface="Dosis"/>
                <a:cs typeface="Dosis"/>
              </a:rPr>
              <a:t> (</a:t>
            </a:r>
            <a:r>
              <a:rPr lang="es-ES" sz="2800" dirty="0" err="1" smtClean="0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) </a:t>
            </a:r>
            <a:r>
              <a:rPr lang="es-ES" sz="2800" dirty="0">
                <a:latin typeface="Dosis"/>
                <a:cs typeface="Dosis"/>
              </a:rPr>
              <a:t>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4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- 1</a:t>
            </a:r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1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- 2</a:t>
            </a:r>
            <a:endParaRPr lang="es-ES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243162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25687" y="2957739"/>
            <a:ext cx="1423780" cy="396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“</a:t>
            </a:r>
            <a:r>
              <a:rPr lang="es-ES" dirty="0" err="1" smtClean="0">
                <a:solidFill>
                  <a:schemeClr val="bg1"/>
                </a:solidFill>
              </a:rPr>
              <a:t>Name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756117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756117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 smtClean="0"/>
              <a:t>Kubernetes</a:t>
            </a:r>
            <a:r>
              <a:rPr lang="es-ES" sz="7200" dirty="0" smtClean="0"/>
              <a:t> Demo</a:t>
            </a:r>
            <a:endParaRPr lang="es-ES" sz="7200" dirty="0"/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4738" y="122126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9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022033"/>
            <a:ext cx="2989426" cy="3729723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413442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4931904"/>
            <a:ext cx="381000" cy="381000"/>
          </a:xfrm>
          <a:prstGeom prst="rect">
            <a:avLst/>
          </a:prstGeom>
        </p:spPr>
      </p:pic>
      <p:pic>
        <p:nvPicPr>
          <p:cNvPr id="15" name="Picture 14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3647618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comenzar con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8145870" cy="4401202"/>
          </a:xfrm>
        </p:spPr>
        <p:txBody>
          <a:bodyPr>
            <a:noAutofit/>
          </a:bodyPr>
          <a:lstStyle/>
          <a:p>
            <a:r>
              <a:rPr lang="es-ES" sz="2800" dirty="0" smtClean="0"/>
              <a:t>Utilizar una alternativa ya </a:t>
            </a:r>
            <a:r>
              <a:rPr lang="es-ES" sz="2800" dirty="0" err="1" smtClean="0"/>
              <a:t>hosteada</a:t>
            </a:r>
            <a:r>
              <a:rPr lang="es-ES" sz="2800" dirty="0" smtClean="0"/>
              <a:t> (Google Cloud</a:t>
            </a:r>
            <a:r>
              <a:rPr lang="es-ES" sz="2800" dirty="0"/>
              <a:t>, </a:t>
            </a:r>
            <a:r>
              <a:rPr lang="es-ES" sz="2800" dirty="0" err="1" smtClean="0"/>
              <a:t>Redhat</a:t>
            </a:r>
            <a:r>
              <a:rPr lang="es-ES" sz="2800" dirty="0" smtClean="0"/>
              <a:t> </a:t>
            </a:r>
            <a:r>
              <a:rPr lang="es-ES" sz="2800" dirty="0" err="1" smtClean="0"/>
              <a:t>OpenShift</a:t>
            </a:r>
            <a:r>
              <a:rPr lang="es-ES" sz="2800" dirty="0" smtClean="0"/>
              <a:t>, </a:t>
            </a:r>
            <a:r>
              <a:rPr lang="es-ES" sz="2800" dirty="0" err="1" smtClean="0"/>
              <a:t>Azure</a:t>
            </a:r>
            <a:r>
              <a:rPr lang="es-ES" sz="2800" dirty="0" smtClean="0"/>
              <a:t> </a:t>
            </a:r>
            <a:r>
              <a:rPr lang="es-ES" sz="2800" dirty="0" err="1" smtClean="0"/>
              <a:t>Container</a:t>
            </a:r>
            <a:r>
              <a:rPr lang="es-ES" sz="2800" dirty="0" smtClean="0"/>
              <a:t> </a:t>
            </a:r>
            <a:r>
              <a:rPr lang="es-ES" sz="2800" dirty="0" err="1" smtClean="0"/>
              <a:t>Service</a:t>
            </a:r>
            <a:r>
              <a:rPr lang="es-ES" sz="2800" dirty="0" smtClean="0"/>
              <a:t>, etc.)</a:t>
            </a:r>
          </a:p>
          <a:p>
            <a:endParaRPr lang="es-ES" sz="2800" dirty="0"/>
          </a:p>
          <a:p>
            <a:r>
              <a:rPr lang="es-ES" sz="2800" dirty="0" err="1" smtClean="0"/>
              <a:t>MiniKube</a:t>
            </a:r>
            <a:r>
              <a:rPr lang="es-ES" sz="2800" dirty="0" smtClean="0"/>
              <a:t>: en 2 clics instalas </a:t>
            </a:r>
            <a:r>
              <a:rPr lang="es-ES" sz="2800" dirty="0" err="1" smtClean="0"/>
              <a:t>Kubernetes</a:t>
            </a:r>
            <a:r>
              <a:rPr lang="es-ES" sz="2800" dirty="0" smtClean="0"/>
              <a:t> localmente en una máquina virtual.</a:t>
            </a:r>
            <a:br>
              <a:rPr lang="es-ES" sz="2800" dirty="0" smtClean="0"/>
            </a:br>
            <a:r>
              <a:rPr lang="es-ES" sz="2400" dirty="0" smtClean="0">
                <a:hlinkClick r:id="rId2"/>
              </a:rPr>
              <a:t>https://github.com/kubernetes/minikube</a:t>
            </a:r>
            <a:endParaRPr lang="es-ES" sz="2800" dirty="0" smtClean="0"/>
          </a:p>
          <a:p>
            <a:endParaRPr lang="es-ES" sz="2800" dirty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Interactive</a:t>
            </a:r>
            <a:r>
              <a:rPr lang="es-ES" sz="2800" dirty="0" smtClean="0"/>
              <a:t> Tutorial</a:t>
            </a:r>
            <a:br>
              <a:rPr lang="es-ES" sz="2800" dirty="0" smtClean="0"/>
            </a:br>
            <a:r>
              <a:rPr lang="es-ES" sz="2400" dirty="0" smtClean="0">
                <a:hlinkClick r:id="rId3"/>
              </a:rPr>
              <a:t>https://kubernetes.io/docs/tutorials/kubernetes-basics/</a:t>
            </a:r>
            <a:endParaRPr lang="es-ES" sz="24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0941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4214738" y="1746832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0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547597"/>
            <a:ext cx="2989426" cy="3729723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413442" y="5317898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734704"/>
            <a:ext cx="724978" cy="724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5457468"/>
            <a:ext cx="381000" cy="381000"/>
          </a:xfrm>
          <a:prstGeom prst="rect">
            <a:avLst/>
          </a:prstGeom>
        </p:spPr>
      </p:pic>
      <p:pic>
        <p:nvPicPr>
          <p:cNvPr id="14" name="Picture 13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4173182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849501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https://github.com/snahider/kubernetes-talk.git</a:t>
            </a: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281" y="2468547"/>
            <a:ext cx="2954592" cy="38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37000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800+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1200+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2629</TotalTime>
  <Words>1098</Words>
  <Application>Microsoft Macintosh PowerPoint</Application>
  <PresentationFormat>On-screen Show (4:3)</PresentationFormat>
  <Paragraphs>214</Paragraphs>
  <Slides>22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Kubernetes Container Orchestration, Deployment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Nodes</vt:lpstr>
      <vt:lpstr>Pods</vt:lpstr>
      <vt:lpstr>Scheduler</vt:lpstr>
      <vt:lpstr>Arquitectura</vt:lpstr>
      <vt:lpstr>Replication Controllers</vt:lpstr>
      <vt:lpstr>Services</vt:lpstr>
      <vt:lpstr>Kubernetes Demo</vt:lpstr>
      <vt:lpstr>Kubernetes - Beneficios</vt:lpstr>
      <vt:lpstr>Cómo comenzar con Kubernetes 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90</cp:revision>
  <dcterms:created xsi:type="dcterms:W3CDTF">2016-08-12T18:19:05Z</dcterms:created>
  <dcterms:modified xsi:type="dcterms:W3CDTF">2017-05-05T17:58:53Z</dcterms:modified>
</cp:coreProperties>
</file>